
<file path=[Content_Types].xml><?xml version="1.0" encoding="utf-8"?>
<Types xmlns="http://schemas.openxmlformats.org/package/2006/content-types">
  <Default Extension="svg" ContentType="image/svg+xml"/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7"/>
  </p:notesMasterIdLst>
  <p:sldIdLst>
    <p:sldId id="256" r:id="rId4"/>
    <p:sldId id="257" r:id="rId5"/>
    <p:sldId id="258" r:id="rId6"/>
  </p:sldIdLst>
  <p:sldSz cx="12192000" cy="6858000"/>
  <p:notesSz cx="6858000" cy="9144000"/>
  <p:defaultTextStyle>
    <a:defPPr>
      <a:defRPr lang="pt-BR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 /><Relationship Id="rId9" Type="http://schemas.openxmlformats.org/officeDocument/2006/relationships/tableStyles" Target="tableStyles.xml" /><Relationship Id="rId10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media1.svg>
</file>

<file path=ppt/media/media2.svg>
</file>

<file path=ppt/media/media3.sv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pt-BR"/>
              <a:t>10/30/2013</a:t>
            </a:fld>
            <a:endParaRPr lang="pt-BR"/>
          </a:p>
        </p:txBody>
      </p:sp>
      <p:sp>
        <p:nvSpPr>
          <p:cNvPr id="4" name="Espaço reservado para imagem de slide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pt-BR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  <a:endParaRPr lang="pt-BR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pt-BR"/>
              <a:t>‹#›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2387885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9925382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20852418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05C73B9-C1C8-4980-08E8-5B9F3F66AB8E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221314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1768956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9591966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563CEF1-4587-3A91-23A1-BFF3F2E65CD9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1132AA6-3BB3-B811-FB92-FFAE83705E16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Diapositivo de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pt-BR"/>
              <a:t>Clique para editar o estilo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pt-BR"/>
              <a:t>Faça clique para editar o estilo</a:t>
            </a:r>
            <a:endParaRPr lang="pt-BR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ítulo e texto vertic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pt-BR"/>
              <a:t>Clique para editar o estilo</a:t>
            </a:r>
            <a:endParaRPr lang="pt-BR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  <a:endParaRPr lang="pt-BR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Título vertical e tex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pt-BR"/>
              <a:t>Clique para editar o estilo</a:t>
            </a:r>
            <a:endParaRPr lang="pt-BR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  <a:endParaRPr lang="pt-BR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ítulo e objec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pt-BR"/>
              <a:t>Clique para editar o estilo</a:t>
            </a:r>
            <a:endParaRPr lang="pt-BR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  <a:endParaRPr lang="pt-BR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Cabeçalho da Secçã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pt-BR"/>
              <a:t>Clique para editar o estilo</a:t>
            </a:r>
            <a:endParaRPr lang="pt-BR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pt-BR"/>
              <a:t>Clique para editar os estilos</a:t>
            </a:r>
            <a:endParaRPr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Conteúdo Dup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pt-BR"/>
              <a:t>Clique para editar o estilo</a:t>
            </a:r>
            <a:endParaRPr lang="pt-BR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  <a:endParaRPr lang="pt-BR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  <a:endParaRPr lang="pt-BR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açã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pt-BR"/>
              <a:t>Clique para editar o estilo</a:t>
            </a:r>
            <a:endParaRPr lang="pt-BR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pt-BR"/>
              <a:t>Clique para editar os estilos</a:t>
            </a:r>
            <a:endParaRPr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  <a:endParaRPr lang="pt-BR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pt-BR"/>
              <a:t>Clique para editar os estilos</a:t>
            </a:r>
            <a:endParaRPr/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  <a:endParaRPr lang="pt-BR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Só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pt-BR"/>
              <a:t>Clique para editar o estilo</a:t>
            </a:r>
            <a:endParaRPr lang="pt-BR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Em branc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údo com Legend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pt-BR"/>
              <a:t>Clique para editar os estilos</a:t>
            </a:r>
            <a:endParaRPr lang="pt-BR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  <a:endParaRPr lang="pt-BR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pt-BR"/>
              <a:t>Clique para editar os estilos</a:t>
            </a:r>
            <a:endParaRPr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Imagem com Legend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pt-BR"/>
              <a:t>Clique para editar o estilo</a:t>
            </a:r>
            <a:endParaRPr lang="pt-BR"/>
          </a:p>
        </p:txBody>
      </p:sp>
      <p:sp>
        <p:nvSpPr>
          <p:cNvPr id="3" name="Marcador de Posição da Imagem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pt-BR"/>
              <a:t>Clique no ícone para adicionar imagem</a:t>
            </a:r>
            <a:endParaRPr lang="pt-BR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pt-BR"/>
              <a:t>Clique para editar os estilos</a:t>
            </a:r>
            <a:endParaRPr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pt-BR"/>
              <a:t>Clique para editar o estilo</a:t>
            </a:r>
            <a:endParaRPr lang="pt-BR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pt-BR"/>
              <a:t>Clique para editar os estilos</a:t>
            </a:r>
            <a:endParaRPr/>
          </a:p>
          <a:p>
            <a:pPr lvl="1">
              <a:defRPr/>
            </a:pPr>
            <a:r>
              <a:rPr lang="pt-BR"/>
              <a:t>Segundo nível</a:t>
            </a:r>
            <a:endParaRPr/>
          </a:p>
          <a:p>
            <a:pPr lvl="2">
              <a:defRPr/>
            </a:pPr>
            <a:r>
              <a:rPr lang="pt-BR"/>
              <a:t>Terceiro nível</a:t>
            </a:r>
            <a:endParaRPr/>
          </a:p>
          <a:p>
            <a:pPr lvl="3">
              <a:defRPr/>
            </a:pPr>
            <a:r>
              <a:rPr lang="pt-BR"/>
              <a:t>Quarto nível</a:t>
            </a:r>
            <a:endParaRPr/>
          </a:p>
          <a:p>
            <a:pPr lvl="4">
              <a:defRPr/>
            </a:pPr>
            <a:r>
              <a:rPr lang="pt-BR"/>
              <a:t>Quinto nível</a:t>
            </a:r>
            <a:endParaRPr lang="pt-BR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pt-BR"/>
              <a:t>30.10.2013</a:t>
            </a:fld>
            <a:endParaRPr lang="pt-BR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pt-BR"/>
              <a:t>‹#›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media1.sv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media2.sv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media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703129297" name="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>
            <a:off x="1381124" y="0"/>
            <a:ext cx="9429750" cy="68579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2714954" name="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>
            <a:off x="1731818" y="0"/>
            <a:ext cx="8728363" cy="6858000"/>
          </a:xfrm>
          <a:prstGeom prst="rect">
            <a:avLst/>
          </a:prstGeom>
        </p:spPr>
      </p:pic>
      <p:sp>
        <p:nvSpPr>
          <p:cNvPr id="1337132223" name=""/>
          <p:cNvSpPr txBox="1"/>
          <p:nvPr/>
        </p:nvSpPr>
        <p:spPr bwMode="auto">
          <a:xfrm flipH="0" flipV="0">
            <a:off x="873379" y="590280"/>
            <a:ext cx="628295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1 All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41413438" name="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>
            <a:off x="1731818" y="0"/>
            <a:ext cx="8728363" cy="6858000"/>
          </a:xfrm>
          <a:prstGeom prst="rect">
            <a:avLst/>
          </a:prstGeom>
        </p:spPr>
      </p:pic>
      <p:sp>
        <p:nvSpPr>
          <p:cNvPr id="1349447550" name=""/>
          <p:cNvSpPr txBox="1"/>
          <p:nvPr/>
        </p:nvSpPr>
        <p:spPr bwMode="auto">
          <a:xfrm flipH="0" flipV="0">
            <a:off x="873379" y="590280"/>
            <a:ext cx="628295" cy="36611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2 All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ONLYOFFICE/8.3.0.97</Application>
  <PresentationFormat>On-screen Show (4:3)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8</cp:revision>
  <dcterms:created xsi:type="dcterms:W3CDTF">2012-12-03T06:56:55Z</dcterms:created>
  <dcterms:modified xsi:type="dcterms:W3CDTF">2025-02-18T13:15:23Z</dcterms:modified>
</cp:coreProperties>
</file>